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307" r:id="rId2"/>
    <p:sldId id="693" r:id="rId3"/>
    <p:sldId id="261" r:id="rId4"/>
    <p:sldId id="262" r:id="rId5"/>
    <p:sldId id="263" r:id="rId6"/>
    <p:sldId id="269" r:id="rId7"/>
    <p:sldId id="300" r:id="rId8"/>
    <p:sldId id="291" r:id="rId9"/>
    <p:sldId id="265" r:id="rId10"/>
    <p:sldId id="266" r:id="rId11"/>
    <p:sldId id="559" r:id="rId12"/>
    <p:sldId id="554" r:id="rId13"/>
    <p:sldId id="694" r:id="rId14"/>
    <p:sldId id="695" r:id="rId15"/>
    <p:sldId id="292" r:id="rId16"/>
    <p:sldId id="270" r:id="rId17"/>
    <p:sldId id="696" r:id="rId18"/>
    <p:sldId id="295" r:id="rId19"/>
    <p:sldId id="304" r:id="rId20"/>
    <p:sldId id="667" r:id="rId21"/>
    <p:sldId id="668" r:id="rId22"/>
    <p:sldId id="650" r:id="rId23"/>
    <p:sldId id="645" r:id="rId24"/>
    <p:sldId id="661" r:id="rId25"/>
    <p:sldId id="662" r:id="rId26"/>
    <p:sldId id="258" r:id="rId27"/>
    <p:sldId id="285" r:id="rId28"/>
    <p:sldId id="658" r:id="rId29"/>
    <p:sldId id="659" r:id="rId30"/>
    <p:sldId id="688" r:id="rId31"/>
    <p:sldId id="268" r:id="rId32"/>
    <p:sldId id="273" r:id="rId33"/>
    <p:sldId id="631" r:id="rId34"/>
    <p:sldId id="669" r:id="rId35"/>
    <p:sldId id="674" r:id="rId36"/>
    <p:sldId id="686" r:id="rId37"/>
    <p:sldId id="689" r:id="rId38"/>
    <p:sldId id="677" r:id="rId39"/>
    <p:sldId id="308" r:id="rId40"/>
    <p:sldId id="310" r:id="rId41"/>
    <p:sldId id="305" r:id="rId42"/>
    <p:sldId id="327" r:id="rId43"/>
    <p:sldId id="280" r:id="rId44"/>
    <p:sldId id="565" r:id="rId45"/>
    <p:sldId id="682" r:id="rId46"/>
    <p:sldId id="320" r:id="rId47"/>
    <p:sldId id="683" r:id="rId48"/>
    <p:sldId id="691" r:id="rId49"/>
    <p:sldId id="309" r:id="rId50"/>
    <p:sldId id="680" r:id="rId51"/>
    <p:sldId id="323" r:id="rId52"/>
    <p:sldId id="329" r:id="rId53"/>
    <p:sldId id="690" r:id="rId54"/>
    <p:sldId id="685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09/03/2023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developers.google.com/machine-learning/gan/generativ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411.1784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8.png"/><Relationship Id="rId4" Type="http://schemas.openxmlformats.org/officeDocument/2006/relationships/image" Target="../media/image76.png"/><Relationship Id="rId9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17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162763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19915" y="661949"/>
            <a:ext cx="523098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227387" y="667996"/>
            <a:ext cx="0" cy="76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14110</TotalTime>
  <Words>3954</Words>
  <Application>Microsoft Office PowerPoint</Application>
  <PresentationFormat>Widescreen</PresentationFormat>
  <Paragraphs>619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282</cp:revision>
  <dcterms:created xsi:type="dcterms:W3CDTF">2022-07-11T13:02:20Z</dcterms:created>
  <dcterms:modified xsi:type="dcterms:W3CDTF">2023-09-03T19:02:26Z</dcterms:modified>
</cp:coreProperties>
</file>